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76"/>
    <p:restoredTop sz="96208"/>
  </p:normalViewPr>
  <p:slideViewPr>
    <p:cSldViewPr snapToGrid="0" showGuides="1">
      <p:cViewPr varScale="1">
        <p:scale>
          <a:sx n="108" d="100"/>
          <a:sy n="108" d="100"/>
        </p:scale>
        <p:origin x="240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192A74-4C41-E068-48C2-B783D56A3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D74AA51-1B8A-85FE-A368-1F762FDE7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C443C6-F1F2-1587-C437-4CA8C42CB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8AA5D-648A-5549-8810-2C8B5F4596E1}" type="datetimeFigureOut">
              <a:rPr lang="fr-FR" smtClean="0"/>
              <a:t>22/06/2023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B80755-22BA-615B-2F81-031843BBB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5A5A87-E6E7-37C2-1491-AD96409FF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BD790-2B3E-504E-ADF4-0FD994A726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7899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2BBC51-7502-5976-5D40-0C4B7F45F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1CE5872-711F-8EA5-DD50-7FBFD80193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869712-C18B-F176-7BCD-596921A23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8AA5D-648A-5549-8810-2C8B5F4596E1}" type="datetimeFigureOut">
              <a:rPr lang="fr-FR" smtClean="0"/>
              <a:t>22/06/2023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9A1F23-7B93-42B0-04B3-7472B0245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FD4F8C-1A58-1961-38DB-6E16A0C32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BD790-2B3E-504E-ADF4-0FD994A726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8918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E7B1A24-F85D-2F0E-15F8-EAD38D4AAD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2393B57-9BBB-3198-8004-114586C89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9CE661-D24E-43FC-8BAF-5FC29B078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8AA5D-648A-5549-8810-2C8B5F4596E1}" type="datetimeFigureOut">
              <a:rPr lang="fr-FR" smtClean="0"/>
              <a:t>22/06/2023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6AC27A-2469-03D0-EF38-A33841326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9489EB-B2D5-DE97-45B7-11AB40413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BD790-2B3E-504E-ADF4-0FD994A726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4392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728E34-564F-E82F-968C-C9F17707C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E530D3-3CD4-4E3C-02B4-ACB171232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8594CA-7DBF-86B5-C4F3-299AFC929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8AA5D-648A-5549-8810-2C8B5F4596E1}" type="datetimeFigureOut">
              <a:rPr lang="fr-FR" smtClean="0"/>
              <a:t>22/06/2023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F2ADC8-5099-FFC2-AA65-C62F93516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32562F-F0EC-D035-F740-50B5E264E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BD790-2B3E-504E-ADF4-0FD994A726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2895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3B3D0F-8436-EA64-0B86-933670D1D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32BC8F2-DD2E-FDBC-BB07-837BEFD54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711007-D0DD-CE55-27CA-07E473725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8AA5D-648A-5549-8810-2C8B5F4596E1}" type="datetimeFigureOut">
              <a:rPr lang="fr-FR" smtClean="0"/>
              <a:t>22/06/2023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89278F-6CCD-B65F-D126-7108EBA47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D52EE6-5F84-1860-4494-FF237E020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BD790-2B3E-504E-ADF4-0FD994A726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3047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F7312F-9984-9A25-8BAD-1107E59F9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9AACF0-ED4C-2B1C-69D2-EEFF0D4FDF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CA35567-D66A-8816-ED3B-A24C0FEBD6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0B25A01-3661-5AC5-6321-927443E3A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8AA5D-648A-5549-8810-2C8B5F4596E1}" type="datetimeFigureOut">
              <a:rPr lang="fr-FR" smtClean="0"/>
              <a:t>22/06/2023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CBA5D3-7DC6-A29A-DC66-16A80F361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999131-6F74-30BF-B2B5-C0C90EF06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BD790-2B3E-504E-ADF4-0FD994A726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8897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28327D-A992-1534-2197-7569AEAD2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71FAB6-3E79-42A4-6F0C-B2FA15C04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5DDD587-D011-9C74-FE86-6442CF9218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C759363-1FE0-72D1-30B7-FBE5EAB089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271B48D-12DC-70B5-B441-6A106F0CAD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4675FA4-5EF4-13A5-FDAA-D61EC4A96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8AA5D-648A-5549-8810-2C8B5F4596E1}" type="datetimeFigureOut">
              <a:rPr lang="fr-FR" smtClean="0"/>
              <a:t>22/06/2023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C64554E-1ECE-28B3-E7CB-0BA7ECB84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A578264-636C-6B89-EA67-5B589368A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BD790-2B3E-504E-ADF4-0FD994A726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1086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525250-ED54-A6AC-36DF-3D1C294B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8511DC4-527E-333C-1901-87DFC0366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8AA5D-648A-5549-8810-2C8B5F4596E1}" type="datetimeFigureOut">
              <a:rPr lang="fr-FR" smtClean="0"/>
              <a:t>22/06/2023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9C42F17-760A-BB19-A8F0-CDBFD6D44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D17FEB-1148-268B-B3B1-A6D13C973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BD790-2B3E-504E-ADF4-0FD994A726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028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46FF49F-C191-CCF7-BFEA-95470316E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8AA5D-648A-5549-8810-2C8B5F4596E1}" type="datetimeFigureOut">
              <a:rPr lang="fr-FR" smtClean="0"/>
              <a:t>22/06/2023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3A31C88-D717-8F46-8687-2B9A4AEDF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27FA0ED-43F0-8636-7062-7784EDA93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BD790-2B3E-504E-ADF4-0FD994A726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8361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B15BCF-83E2-68D3-B603-B855DF075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6F8FA5-9BC8-21F9-BCA1-AFD11DA85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08D6E32-D54F-FF9B-0D82-8FF16707B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D030AE8-57E0-F584-5DAB-1D6A050D1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8AA5D-648A-5549-8810-2C8B5F4596E1}" type="datetimeFigureOut">
              <a:rPr lang="fr-FR" smtClean="0"/>
              <a:t>22/06/2023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F7B9EC1-7D0E-32BD-E8CB-D89171A42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235953C-96AD-D542-F63C-28F5D5832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BD790-2B3E-504E-ADF4-0FD994A726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6271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EFC70A-7F3E-A4EE-060D-2D66FF96E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7EEB07B-55D6-A344-BB67-D1472E8F46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30DE861-D59E-6493-CC7F-84D5C48A3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4B3E6F6-FCD4-F517-A717-AB24BB243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8AA5D-648A-5549-8810-2C8B5F4596E1}" type="datetimeFigureOut">
              <a:rPr lang="fr-FR" smtClean="0"/>
              <a:t>22/06/2023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50C21D-29D6-63D2-2EB0-1941E0DD8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5337162-5AAC-ABA7-485E-AB7EBF5F0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BD790-2B3E-504E-ADF4-0FD994A726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4123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3E397C5-F781-B3CC-38A9-2BDFBF54D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2D7F5FA-24BC-DEE7-06AE-4296A7FDC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49FD13-BD14-A23E-7BE5-90C1E271F3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8AA5D-648A-5549-8810-2C8B5F4596E1}" type="datetimeFigureOut">
              <a:rPr lang="fr-FR" smtClean="0"/>
              <a:t>22/06/2023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B642CD-3968-0DE1-5833-4310B7A9CC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3C49AC-D264-141F-52AF-849FFAE1A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BD790-2B3E-504E-ADF4-0FD994A726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062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04C456-B241-86C3-9631-01AD7A5C2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3625"/>
            <a:ext cx="9144000" cy="780578"/>
          </a:xfrm>
        </p:spPr>
        <p:txBody>
          <a:bodyPr>
            <a:normAutofit fontScale="90000"/>
          </a:bodyPr>
          <a:lstStyle/>
          <a:p>
            <a:r>
              <a:rPr lang="fr-FR" dirty="0"/>
              <a:t>Fresque internat Brabois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AE1FE03-5A41-0204-70AF-31F6820FEE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0613224-6569-769A-D356-B03A8841A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78" y="1629019"/>
            <a:ext cx="11692731" cy="493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42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0613224-6569-769A-D356-B03A8841AE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6" t="7945" r="51207" b="7629"/>
          <a:stretch/>
        </p:blipFill>
        <p:spPr>
          <a:xfrm rot="5400000">
            <a:off x="-303374" y="1018912"/>
            <a:ext cx="6488564" cy="491799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298CDF6-CEA2-FE62-48F2-2B439DEF5BB1}"/>
              </a:ext>
            </a:extLst>
          </p:cNvPr>
          <p:cNvSpPr txBox="1"/>
          <p:nvPr/>
        </p:nvSpPr>
        <p:spPr>
          <a:xfrm>
            <a:off x="5365047" y="1149179"/>
            <a:ext cx="4186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Jean-Pierre </a:t>
            </a:r>
            <a:r>
              <a:rPr lang="fr-FR" dirty="0" err="1"/>
              <a:t>Villemot</a:t>
            </a:r>
            <a:r>
              <a:rPr lang="fr-FR" dirty="0"/>
              <a:t> (</a:t>
            </a:r>
            <a:r>
              <a:rPr lang="fr-FR" dirty="0" err="1"/>
              <a:t>chir</a:t>
            </a:r>
            <a:r>
              <a:rPr lang="fr-FR" dirty="0"/>
              <a:t> cardiovasculaire)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0D3B0EB-9614-9791-FFF5-7F0FD6E2A260}"/>
              </a:ext>
            </a:extLst>
          </p:cNvPr>
          <p:cNvSpPr txBox="1"/>
          <p:nvPr/>
        </p:nvSpPr>
        <p:spPr>
          <a:xfrm>
            <a:off x="5365047" y="2249399"/>
            <a:ext cx="3882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Claude Pernot (cardiologie pédiatrique)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BC138C4-199E-0F9D-2FDE-A73BE109391E}"/>
              </a:ext>
            </a:extLst>
          </p:cNvPr>
          <p:cNvSpPr txBox="1"/>
          <p:nvPr/>
        </p:nvSpPr>
        <p:spPr>
          <a:xfrm>
            <a:off x="5365047" y="2787358"/>
            <a:ext cx="1087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Mr </a:t>
            </a:r>
            <a:r>
              <a:rPr lang="fr-FR" dirty="0" err="1"/>
              <a:t>Nabet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08000BC-7FBB-5865-A58C-9DE27C150462}"/>
              </a:ext>
            </a:extLst>
          </p:cNvPr>
          <p:cNvSpPr txBox="1"/>
          <p:nvPr/>
        </p:nvSpPr>
        <p:spPr>
          <a:xfrm>
            <a:off x="5365047" y="3124613"/>
            <a:ext cx="310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Mme Francine </a:t>
            </a:r>
            <a:r>
              <a:rPr lang="fr-FR" dirty="0" err="1"/>
              <a:t>Nabet</a:t>
            </a:r>
            <a:r>
              <a:rPr lang="fr-FR" dirty="0"/>
              <a:t> (biologie)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E93CAF2-D283-B2C7-BE62-38B4DC6140BB}"/>
              </a:ext>
            </a:extLst>
          </p:cNvPr>
          <p:cNvSpPr txBox="1"/>
          <p:nvPr/>
        </p:nvSpPr>
        <p:spPr>
          <a:xfrm>
            <a:off x="5365047" y="3443596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??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D6AC5CA-F218-BFD5-FF54-029E1DE22FFD}"/>
              </a:ext>
            </a:extLst>
          </p:cNvPr>
          <p:cNvSpPr txBox="1"/>
          <p:nvPr/>
        </p:nvSpPr>
        <p:spPr>
          <a:xfrm>
            <a:off x="5365047" y="3662572"/>
            <a:ext cx="428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Mme Denise </a:t>
            </a:r>
            <a:r>
              <a:rPr lang="fr-FR" dirty="0" err="1"/>
              <a:t>Moneret</a:t>
            </a:r>
            <a:r>
              <a:rPr lang="fr-FR" dirty="0"/>
              <a:t>-Vautrin (allergologie)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BC7DB0F-769C-0D4F-DFA0-1970A4D7D39B}"/>
              </a:ext>
            </a:extLst>
          </p:cNvPr>
          <p:cNvSpPr txBox="1"/>
          <p:nvPr/>
        </p:nvSpPr>
        <p:spPr>
          <a:xfrm>
            <a:off x="5365047" y="3954343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??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E9EF07C-B2F0-92CD-1B88-8265A9BDD65A}"/>
              </a:ext>
            </a:extLst>
          </p:cNvPr>
          <p:cNvSpPr txBox="1"/>
          <p:nvPr/>
        </p:nvSpPr>
        <p:spPr>
          <a:xfrm>
            <a:off x="5365047" y="4156168"/>
            <a:ext cx="261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Michel Pierson (pédiatrie)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FFD8060-DD73-B973-3BD9-A5E6919FC5C4}"/>
              </a:ext>
            </a:extLst>
          </p:cNvPr>
          <p:cNvSpPr txBox="1"/>
          <p:nvPr/>
        </p:nvSpPr>
        <p:spPr>
          <a:xfrm>
            <a:off x="5365047" y="4463646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??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322B41F-3064-A143-3DFF-448E692FDD5E}"/>
              </a:ext>
            </a:extLst>
          </p:cNvPr>
          <p:cNvSpPr txBox="1"/>
          <p:nvPr/>
        </p:nvSpPr>
        <p:spPr>
          <a:xfrm>
            <a:off x="5365047" y="4901699"/>
            <a:ext cx="3435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Jean </a:t>
            </a:r>
            <a:r>
              <a:rPr lang="fr-FR" dirty="0" err="1"/>
              <a:t>Prevot</a:t>
            </a:r>
            <a:r>
              <a:rPr lang="fr-FR" dirty="0"/>
              <a:t> (chirurgie pédiatrique)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61BE3ED-D009-EE3A-4645-FE2F9DE069B1}"/>
              </a:ext>
            </a:extLst>
          </p:cNvPr>
          <p:cNvSpPr txBox="1"/>
          <p:nvPr/>
        </p:nvSpPr>
        <p:spPr>
          <a:xfrm>
            <a:off x="5365047" y="6183399"/>
            <a:ext cx="547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Jean-Marie </a:t>
            </a:r>
            <a:r>
              <a:rPr lang="fr-FR" dirty="0" err="1"/>
              <a:t>Gilgenkrantz</a:t>
            </a:r>
            <a:r>
              <a:rPr lang="fr-FR" dirty="0"/>
              <a:t> (cardiologie, président de CME°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2349325-2661-574F-C2A5-EE9B0C9FCF2A}"/>
              </a:ext>
            </a:extLst>
          </p:cNvPr>
          <p:cNvSpPr txBox="1"/>
          <p:nvPr/>
        </p:nvSpPr>
        <p:spPr>
          <a:xfrm>
            <a:off x="5365047" y="5634882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??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109558B-F36A-0D1D-9C22-1BF9FCC44747}"/>
              </a:ext>
            </a:extLst>
          </p:cNvPr>
          <p:cNvSpPr txBox="1"/>
          <p:nvPr/>
        </p:nvSpPr>
        <p:spPr>
          <a:xfrm>
            <a:off x="4705699" y="4364584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??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729D555-87D7-20BC-C6EB-93BC8C83ADE9}"/>
              </a:ext>
            </a:extLst>
          </p:cNvPr>
          <p:cNvSpPr txBox="1"/>
          <p:nvPr/>
        </p:nvSpPr>
        <p:spPr>
          <a:xfrm>
            <a:off x="4473860" y="5559933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??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183EF74-60EE-A96A-7D30-B0DC64E2DB39}"/>
              </a:ext>
            </a:extLst>
          </p:cNvPr>
          <p:cNvSpPr txBox="1"/>
          <p:nvPr/>
        </p:nvSpPr>
        <p:spPr>
          <a:xfrm>
            <a:off x="4426360" y="3397578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3826397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0613224-6569-769A-D356-B03A8841AE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518" t="-752" r="11230" b="28032"/>
          <a:stretch/>
        </p:blipFill>
        <p:spPr>
          <a:xfrm rot="5400000">
            <a:off x="1025462" y="1148172"/>
            <a:ext cx="6290743" cy="446164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817DA48-9AC5-0FDB-643F-6335741EF2EC}"/>
              </a:ext>
            </a:extLst>
          </p:cNvPr>
          <p:cNvSpPr txBox="1"/>
          <p:nvPr/>
        </p:nvSpPr>
        <p:spPr>
          <a:xfrm>
            <a:off x="6312813" y="1174093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??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C25A8C2-3ABE-37D6-D7D6-391F482A9538}"/>
              </a:ext>
            </a:extLst>
          </p:cNvPr>
          <p:cNvSpPr txBox="1"/>
          <p:nvPr/>
        </p:nvSpPr>
        <p:spPr>
          <a:xfrm>
            <a:off x="6312813" y="1602800"/>
            <a:ext cx="3545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Jean </a:t>
            </a:r>
            <a:r>
              <a:rPr lang="fr-FR" dirty="0" err="1"/>
              <a:t>Grosdidier</a:t>
            </a:r>
            <a:r>
              <a:rPr lang="fr-FR" dirty="0"/>
              <a:t> (chirurgie digestive)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3B29A3A-22E2-C831-F1CF-04EF7F7E03BF}"/>
              </a:ext>
            </a:extLst>
          </p:cNvPr>
          <p:cNvSpPr txBox="1"/>
          <p:nvPr/>
        </p:nvSpPr>
        <p:spPr>
          <a:xfrm>
            <a:off x="6312813" y="2457365"/>
            <a:ext cx="3006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Daniel Antoine (pneumologie)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BEE9D2A-B503-0C72-08A3-0BF7608FEECD}"/>
              </a:ext>
            </a:extLst>
          </p:cNvPr>
          <p:cNvSpPr txBox="1"/>
          <p:nvPr/>
        </p:nvSpPr>
        <p:spPr>
          <a:xfrm>
            <a:off x="6312813" y="3876105"/>
            <a:ext cx="2237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Barroche</a:t>
            </a:r>
            <a:r>
              <a:rPr lang="fr-FR" dirty="0"/>
              <a:t> (neurologie)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6243862-557C-D5F6-A62B-54D41BA61D3C}"/>
              </a:ext>
            </a:extLst>
          </p:cNvPr>
          <p:cNvSpPr txBox="1"/>
          <p:nvPr/>
        </p:nvSpPr>
        <p:spPr>
          <a:xfrm>
            <a:off x="6312813" y="2936507"/>
            <a:ext cx="2503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Paul Guillemin (urologie)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90B00B1-DB17-9CB0-3E83-7C2091836958}"/>
              </a:ext>
            </a:extLst>
          </p:cNvPr>
          <p:cNvSpPr txBox="1"/>
          <p:nvPr/>
        </p:nvSpPr>
        <p:spPr>
          <a:xfrm>
            <a:off x="6312813" y="4974462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??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DC332CC-99A8-9B14-46C6-45692C6FC958}"/>
              </a:ext>
            </a:extLst>
          </p:cNvPr>
          <p:cNvSpPr txBox="1"/>
          <p:nvPr/>
        </p:nvSpPr>
        <p:spPr>
          <a:xfrm>
            <a:off x="6312813" y="5457165"/>
            <a:ext cx="3004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Bernard Legras (informatique)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92EA656-6F05-19F4-DF30-45BA9FB27A89}"/>
              </a:ext>
            </a:extLst>
          </p:cNvPr>
          <p:cNvSpPr txBox="1"/>
          <p:nvPr/>
        </p:nvSpPr>
        <p:spPr>
          <a:xfrm>
            <a:off x="6312813" y="5683907"/>
            <a:ext cx="4226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Henry Coudane (</a:t>
            </a:r>
            <a:r>
              <a:rPr lang="fr-FR" dirty="0" err="1"/>
              <a:t>chir</a:t>
            </a:r>
            <a:r>
              <a:rPr lang="fr-FR" dirty="0"/>
              <a:t> orthopédique, doyen)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70C03A6-AA80-0B4B-CA79-B166808D9A61}"/>
              </a:ext>
            </a:extLst>
          </p:cNvPr>
          <p:cNvSpPr txBox="1"/>
          <p:nvPr/>
        </p:nvSpPr>
        <p:spPr>
          <a:xfrm>
            <a:off x="6312813" y="4515568"/>
            <a:ext cx="3736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Claude Huriet (néphrologie, sénateur)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A5CE70A-968A-0947-6A08-5748A06AA775}"/>
              </a:ext>
            </a:extLst>
          </p:cNvPr>
          <p:cNvSpPr txBox="1"/>
          <p:nvPr/>
        </p:nvSpPr>
        <p:spPr>
          <a:xfrm>
            <a:off x="6312813" y="4178238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??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409E6C3-8DA7-F495-CA57-AE05B6152ADB}"/>
              </a:ext>
            </a:extLst>
          </p:cNvPr>
          <p:cNvSpPr txBox="1"/>
          <p:nvPr/>
        </p:nvSpPr>
        <p:spPr>
          <a:xfrm>
            <a:off x="6312813" y="3464697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??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B851C25-9092-E9D4-A48E-4969F6EC3ECF}"/>
              </a:ext>
            </a:extLst>
          </p:cNvPr>
          <p:cNvSpPr txBox="1"/>
          <p:nvPr/>
        </p:nvSpPr>
        <p:spPr>
          <a:xfrm>
            <a:off x="247136" y="2155767"/>
            <a:ext cx="260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Pierre Bey (radiothérapie)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A9A720B-78E2-B7E8-3D47-5B7306875F3D}"/>
              </a:ext>
            </a:extLst>
          </p:cNvPr>
          <p:cNvSpPr txBox="1"/>
          <p:nvPr/>
        </p:nvSpPr>
        <p:spPr>
          <a:xfrm>
            <a:off x="160361" y="2934936"/>
            <a:ext cx="2509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Jacques Roland</a:t>
            </a:r>
            <a:br>
              <a:rPr lang="fr-FR" dirty="0"/>
            </a:br>
            <a:r>
              <a:rPr lang="fr-FR" dirty="0"/>
              <a:t>(neuroradiologie, doyen)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8F5E8B5-493D-AB0A-6B89-8483D1DA57C3}"/>
              </a:ext>
            </a:extLst>
          </p:cNvPr>
          <p:cNvSpPr txBox="1"/>
          <p:nvPr/>
        </p:nvSpPr>
        <p:spPr>
          <a:xfrm>
            <a:off x="247136" y="4362904"/>
            <a:ext cx="2841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Gilbert Faure (immunologie)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E2A61F1-A696-FF7E-A58A-130638783CC5}"/>
              </a:ext>
            </a:extLst>
          </p:cNvPr>
          <p:cNvSpPr txBox="1"/>
          <p:nvPr/>
        </p:nvSpPr>
        <p:spPr>
          <a:xfrm>
            <a:off x="383059" y="457200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hublots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A202C15-58D5-C4F2-AB72-4A9D91B2E845}"/>
              </a:ext>
            </a:extLst>
          </p:cNvPr>
          <p:cNvSpPr txBox="1"/>
          <p:nvPr/>
        </p:nvSpPr>
        <p:spPr>
          <a:xfrm>
            <a:off x="1465810" y="989427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??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C67C5D3-3731-F963-69A9-78A634CA9EB4}"/>
              </a:ext>
            </a:extLst>
          </p:cNvPr>
          <p:cNvSpPr txBox="1"/>
          <p:nvPr/>
        </p:nvSpPr>
        <p:spPr>
          <a:xfrm>
            <a:off x="5223255" y="3378996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??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2A92AD4-AF1F-DEDB-E2DE-7B0D022483B7}"/>
              </a:ext>
            </a:extLst>
          </p:cNvPr>
          <p:cNvSpPr txBox="1"/>
          <p:nvPr/>
        </p:nvSpPr>
        <p:spPr>
          <a:xfrm>
            <a:off x="5205757" y="4137999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??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6D4284E-5FFA-B85D-DA34-5CB978994AF7}"/>
              </a:ext>
            </a:extLst>
          </p:cNvPr>
          <p:cNvSpPr txBox="1"/>
          <p:nvPr/>
        </p:nvSpPr>
        <p:spPr>
          <a:xfrm>
            <a:off x="5342638" y="4897002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??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D25ED4D-B919-C872-C406-5FDDA1EA92A4}"/>
              </a:ext>
            </a:extLst>
          </p:cNvPr>
          <p:cNvSpPr txBox="1"/>
          <p:nvPr/>
        </p:nvSpPr>
        <p:spPr>
          <a:xfrm>
            <a:off x="2947215" y="989427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8400429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124</Words>
  <Application>Microsoft Macintosh PowerPoint</Application>
  <PresentationFormat>Grand écran</PresentationFormat>
  <Paragraphs>36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Fresque internat Brabois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Fresque internat Brabois</dc:title>
  <dc:creator>Jacques HUBERT</dc:creator>
  <cp:lastModifiedBy>Jacques HUBERT</cp:lastModifiedBy>
  <cp:revision>8</cp:revision>
  <dcterms:created xsi:type="dcterms:W3CDTF">2023-06-22T14:45:12Z</dcterms:created>
  <dcterms:modified xsi:type="dcterms:W3CDTF">2023-06-22T15:21:56Z</dcterms:modified>
</cp:coreProperties>
</file>